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3890" autoAdjust="0"/>
  </p:normalViewPr>
  <p:slideViewPr>
    <p:cSldViewPr snapToGrid="0">
      <p:cViewPr varScale="1">
        <p:scale>
          <a:sx n="77" d="100"/>
          <a:sy n="77" d="100"/>
        </p:scale>
        <p:origin x="18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84848-95A1-4AE3-8A57-65EDF6E42FD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76376-7F38-4AB3-8DE4-D7F4E526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pictures</a:t>
            </a:r>
            <a:r>
              <a:rPr lang="en-US" baseline="0" dirty="0" smtClean="0"/>
              <a:t> from </a:t>
            </a:r>
          </a:p>
          <a:p>
            <a:r>
              <a:rPr lang="en-US" dirty="0" smtClean="0"/>
              <a:t>Globe: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http://www.newsghana.com.gh/world-economy-to-see-growth-in-2015-world-bank/</a:t>
            </a:r>
          </a:p>
          <a:p>
            <a:endParaRPr lang="en-US" dirty="0" smtClean="0"/>
          </a:p>
          <a:p>
            <a:r>
              <a:rPr lang="en-US" dirty="0" smtClean="0"/>
              <a:t>GOV: https://www.linkedin.com/pulse/20130830123641-258795020-how-to-transform-a-government-agency-the-5-actions-that-matter-most</a:t>
            </a:r>
          </a:p>
          <a:p>
            <a:r>
              <a:rPr lang="en-US" dirty="0" smtClean="0"/>
              <a:t>STEM: https://educationtrendsandissues.wikispaces.com/Can+You+Read+Math%3F</a:t>
            </a:r>
          </a:p>
          <a:p>
            <a:r>
              <a:rPr lang="en-US" dirty="0" smtClean="0"/>
              <a:t>Social media:</a:t>
            </a:r>
            <a:r>
              <a:rPr lang="en-US" baseline="0" dirty="0" smtClean="0"/>
              <a:t> http://www.steamfeed.com/social-networks-right/</a:t>
            </a:r>
          </a:p>
          <a:p>
            <a:r>
              <a:rPr lang="en-US" baseline="0" dirty="0" smtClean="0"/>
              <a:t>Technology: http://aiesec.ca/blog/millennials-technology-workplace/</a:t>
            </a:r>
          </a:p>
          <a:p>
            <a:r>
              <a:rPr lang="en-US" baseline="0" dirty="0" smtClean="0"/>
              <a:t>Affordability: http://www.pcworld.com/article/240768/mobile_device_management_for_small_business.html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76376-7F38-4AB3-8DE4-D7F4E526FE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5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4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5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3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2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0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4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6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2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0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AC37B-17B6-493D-8471-69473D230BAD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C6B6-C6D4-46E7-B853-11F52346E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8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media.licdn.com/mpr/mpr/p/5/005/00c/321/1d1f3f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62" y="880697"/>
            <a:ext cx="1414618" cy="90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3493" y="359372"/>
            <a:ext cx="9313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What make countries stay competitive in global digital economy</a:t>
            </a:r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030" name="Picture 6" descr="STEM_wide_clea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165" y="1106193"/>
            <a:ext cx="1734782" cy="80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aiesec.ca/wp-content/uploads/2015/01/event_technology-1024x67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680" y="5507785"/>
            <a:ext cx="1416776" cy="92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003786" y="5264098"/>
            <a:ext cx="4550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Business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Firm-Level Technology Absorption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Use of Public Social Network</a:t>
            </a:r>
          </a:p>
        </p:txBody>
      </p:sp>
      <p:pic>
        <p:nvPicPr>
          <p:cNvPr id="1032" name="Picture 8" descr="which social networks are right for you?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799" y="4826703"/>
            <a:ext cx="1516398" cy="64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22473" y="1778763"/>
            <a:ext cx="238599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Government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ICT Regulation &amp; ICT Importance in Gov’t Vision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9165" y="2035449"/>
            <a:ext cx="2220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Education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STEM, secondary, adult literacy</a:t>
            </a:r>
          </a:p>
        </p:txBody>
      </p:sp>
      <p:pic>
        <p:nvPicPr>
          <p:cNvPr id="6" name="Picture 2" descr="wpid-14080471-blue-globe-on-the-digital-technology-backgroun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511" y="1084086"/>
            <a:ext cx="3630355" cy="21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93305" y="3010446"/>
            <a:ext cx="332945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ICT Economic </a:t>
            </a: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Performance</a:t>
            </a:r>
            <a:endParaRPr lang="en-US" b="1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ICT related products &amp; services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ICT Patents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4088" y="2973094"/>
            <a:ext cx="1884422" cy="558737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589555" y="4355051"/>
            <a:ext cx="210490" cy="887455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162805" y="3002784"/>
            <a:ext cx="1523752" cy="651766"/>
          </a:xfrm>
          <a:prstGeom prst="straightConnector1">
            <a:avLst/>
          </a:prstGeom>
          <a:ln w="19050">
            <a:solidFill>
              <a:srgbClr val="C00000"/>
            </a:solidFill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19165" y="3328667"/>
            <a:ext cx="498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4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94800" y="4517904"/>
            <a:ext cx="438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4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5933" y="3224608"/>
            <a:ext cx="438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4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09465" y="1090934"/>
            <a:ext cx="2908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Digital Economy</a:t>
            </a:r>
            <a:endParaRPr lang="en-US" sz="2400" b="1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90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>WSU Carson College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Nithithanatchinnapat, Benyawarath</dc:creator>
  <cp:lastModifiedBy>Nithithanatchinnapat, Benyawarath</cp:lastModifiedBy>
  <cp:revision>30</cp:revision>
  <dcterms:created xsi:type="dcterms:W3CDTF">2016-02-20T00:49:44Z</dcterms:created>
  <dcterms:modified xsi:type="dcterms:W3CDTF">2016-02-26T20:11:00Z</dcterms:modified>
</cp:coreProperties>
</file>